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134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CEBBA"/>
    <a:srgbClr val="CEEF99"/>
    <a:srgbClr val="BAFA7A"/>
    <a:srgbClr val="FFFF66"/>
    <a:srgbClr val="97FFFF"/>
    <a:srgbClr val="00FFFF"/>
    <a:srgbClr val="DBDBDB"/>
    <a:srgbClr val="BDBCDA"/>
    <a:srgbClr val="B1E1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61.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273883"/>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36915</TotalTime>
  <Words>56158</Words>
  <Application>Microsoft Office PowerPoint</Application>
  <PresentationFormat>Widescreen</PresentationFormat>
  <Paragraphs>7117</Paragraphs>
  <Slides>627</Slides>
  <Notes>31</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8328</cp:revision>
  <dcterms:created xsi:type="dcterms:W3CDTF">2015-10-09T06:09:34Z</dcterms:created>
  <dcterms:modified xsi:type="dcterms:W3CDTF">2021-05-16T04:06:43Z</dcterms:modified>
</cp:coreProperties>
</file>